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421"/>
    <a:srgbClr val="D12321"/>
    <a:srgbClr val="C62814"/>
    <a:srgbClr val="C72814"/>
    <a:srgbClr val="C32814"/>
    <a:srgbClr val="C52814"/>
    <a:srgbClr val="CA2814"/>
    <a:srgbClr val="BE2814"/>
    <a:srgbClr val="C82814"/>
    <a:srgbClr val="C82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/>
    <p:restoredTop sz="93022"/>
  </p:normalViewPr>
  <p:slideViewPr>
    <p:cSldViewPr snapToGrid="0" snapToObjects="1">
      <p:cViewPr>
        <p:scale>
          <a:sx n="102" d="100"/>
          <a:sy n="102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DAC17-1DA9-BA48-86CC-D3E3BFF93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44AF2F-096B-384F-92A1-70A3A1E1D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C89C22-4E39-AE4C-9FBA-23ABA8BD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E3530E-202E-FA48-84D2-91E89CA2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F47548-B163-CE43-8135-B065519D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60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6F7A79-40D6-4746-86E4-CB43021A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BF1096-D909-FA4C-B9CE-5ED9BACDF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B5BEE9-EF88-5D4C-8C55-676D9DC5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06999A-20E2-094B-9051-C95C8D52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656765-18B0-1C4B-AE72-FDB159FF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32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5C1307-2DC7-924C-8653-BCF8D36FA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0B36C23-0221-934D-91A5-570DEF2B2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91AB14-AFD5-1F44-9315-A605F570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EC6DBF-EA3D-F746-B42E-CAA88F8C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E4A215-B2C6-B84C-A3CC-E21DEDCA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78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A5651-950B-F344-88ED-2B3E8BA3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20449F-B864-E149-A209-DBDBD46E3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A213B5-401A-EF4A-875D-70FDE7A0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86F4D7-8988-7F47-B7F8-51DFE64E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FFC45D-FB9E-FD4D-B3DF-6CDCD777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97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501CE-020D-AE49-A189-1B64A84B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AD9E0D-C364-844F-82AC-C3AEF9455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C8572D-1221-244A-ABF7-E3D369A4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ED1B3E-D090-FB45-B42E-D517ACCD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2703E7-0DB6-B24A-B409-9E41C126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094FAF-EDE4-C74C-B940-D93671B5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307401-B13C-9846-B559-B6D38C94F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621C34-1D97-494D-8B5D-DD863391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CE160E6-12F0-254F-8B6C-ADD1B15B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F15F60-1B38-C94B-8DE0-C090C4BF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983B26-B7BA-6141-97C3-06F5FEBF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17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3BD706-FCD9-2D4D-88BC-A9C2D8F5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2770E9-4EF6-7249-B4DC-67BD45576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6ECB052-9015-E244-89F0-EAEDE3728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CEA621-0628-A143-ABAA-1A202A0DF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D474E08-6E0F-F243-8B50-40C333C13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68065F7-EB20-2147-B1CF-7B57A0331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122CF95-8697-D94A-9850-3A21894F0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50C3346-AC10-3049-93D2-CF352DAC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14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D8A557-FC3C-3345-805E-05EF2960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22E6E41-25B2-A14B-A606-3682697F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31AD42A-57D1-184D-9D15-696A311E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F3859F-1E0D-1E42-9C07-9B374FDE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7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9C67D40-D1BB-6D43-B104-4287E478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DF35A98-2559-864A-97BB-8F51CCD4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2F8C3BF-ECA6-9640-8438-16A3047A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98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5090F9-00C9-994A-BD19-E38E1078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0C6C4E-E884-2348-AB9B-60EC79970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57B45E-3A42-4C48-8749-08EB935AB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267FB2-9614-9849-9AD4-91750BD0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3BAE7E-A8B0-5E4F-9E22-24777A83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7A1011-8D90-4342-A9E0-1B3B9C7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08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3B7F04-80D8-2742-9941-304E25F3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E3248DA-E086-8D43-9F56-B5E5B796C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AAF913-AB1D-8A47-91F8-4F4DEBB31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71F75D-2B4B-2E4F-ABB3-F0441FF7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2E9694-7433-CA4B-BCA9-F3658E86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320D80-674D-B44B-8AE2-E0320025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6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DC82ABE-A66A-B048-9B11-D47CEF71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44DCE5-79EF-274D-AE00-0BA3BC597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C5BE3D-A273-9049-B2C4-8C894755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FDF2-0B02-0A4C-8CBA-619EB61663C8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3AB16D-FD41-904A-893F-76C824EC3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552F4B-9494-924B-861E-8AEB894BD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82FB-FECC-594E-957D-B4CC392B71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3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F9DC9FA6-8E23-6A47-BABE-91F1CDF910CF}"/>
              </a:ext>
            </a:extLst>
          </p:cNvPr>
          <p:cNvSpPr/>
          <p:nvPr/>
        </p:nvSpPr>
        <p:spPr>
          <a:xfrm>
            <a:off x="949854" y="492188"/>
            <a:ext cx="10512717" cy="5059244"/>
          </a:xfrm>
          <a:prstGeom prst="rect">
            <a:avLst/>
          </a:prstGeom>
          <a:solidFill>
            <a:srgbClr val="D124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AE4BD7-C4CD-2742-A8B6-BFFD25B6C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3567" y="3732951"/>
            <a:ext cx="6017082" cy="1053620"/>
          </a:xfrm>
        </p:spPr>
        <p:txBody>
          <a:bodyPr>
            <a:normAutofit/>
          </a:bodyPr>
          <a:lstStyle/>
          <a:p>
            <a:pPr algn="l">
              <a:lnSpc>
                <a:spcPts val="1900"/>
              </a:lnSpc>
            </a:pPr>
            <a:r>
              <a:rPr lang="sv-SE" sz="2800" b="1" dirty="0">
                <a:solidFill>
                  <a:schemeClr val="bg1"/>
                </a:solidFill>
                <a:latin typeface="Montserrat" pitchFamily="2" charset="77"/>
              </a:rPr>
              <a:t>En del av</a:t>
            </a:r>
            <a:br>
              <a:rPr lang="sv-SE" sz="2800" b="1" dirty="0">
                <a:solidFill>
                  <a:schemeClr val="bg1"/>
                </a:solidFill>
                <a:latin typeface="Montserrat" pitchFamily="2" charset="77"/>
              </a:rPr>
            </a:br>
            <a:br>
              <a:rPr lang="sv-SE" sz="2800" b="1" dirty="0">
                <a:solidFill>
                  <a:schemeClr val="bg1"/>
                </a:solidFill>
                <a:latin typeface="Montserrat" pitchFamily="2" charset="77"/>
              </a:rPr>
            </a:br>
            <a:r>
              <a:rPr lang="sv-SE" sz="2800" b="1" dirty="0">
                <a:solidFill>
                  <a:schemeClr val="bg1"/>
                </a:solidFill>
                <a:latin typeface="Montserrat" pitchFamily="2" charset="77"/>
              </a:rPr>
              <a:t>Svensk Innebandy</a:t>
            </a:r>
          </a:p>
        </p:txBody>
      </p:sp>
      <p:pic>
        <p:nvPicPr>
          <p:cNvPr id="19" name="Picture 2" descr="https://www.innebandy.se/media/4997/svensk-innebandy-logo-sol-neg.png">
            <a:extLst>
              <a:ext uri="{FF2B5EF4-FFF2-40B4-BE49-F238E27FC236}">
                <a16:creationId xmlns:a16="http://schemas.microsoft.com/office/drawing/2014/main" id="{F2C40488-5E1C-9B4A-A7C9-641F7D3DA8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60"/>
          <a:stretch/>
        </p:blipFill>
        <p:spPr bwMode="auto">
          <a:xfrm>
            <a:off x="1354595" y="3378383"/>
            <a:ext cx="1536629" cy="1762757"/>
          </a:xfrm>
          <a:prstGeom prst="rect">
            <a:avLst/>
          </a:prstGeom>
          <a:solidFill>
            <a:srgbClr val="D12421"/>
          </a:solidFill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4A6009D-BAAA-214B-A1D0-376F60F1C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855" y="492187"/>
            <a:ext cx="10512716" cy="2529622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FA101E9F-B5EE-2A46-91FE-0B9B27F743D0}"/>
              </a:ext>
            </a:extLst>
          </p:cNvPr>
          <p:cNvSpPr/>
          <p:nvPr/>
        </p:nvSpPr>
        <p:spPr>
          <a:xfrm>
            <a:off x="949854" y="5852282"/>
            <a:ext cx="10026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Texten </a:t>
            </a:r>
            <a:r>
              <a:rPr lang="en-GB" dirty="0" err="1"/>
              <a:t>i</a:t>
            </a:r>
            <a:r>
              <a:rPr lang="en-GB" dirty="0"/>
              <a:t> Kristinehamns IBF heter Myriad Web och Myriad Pro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tjockare</a:t>
            </a:r>
            <a:r>
              <a:rPr lang="en-GB" dirty="0"/>
              <a:t> text. ”</a:t>
            </a:r>
            <a:r>
              <a:rPr lang="en-GB" dirty="0" err="1"/>
              <a:t>En</a:t>
            </a:r>
            <a:r>
              <a:rPr lang="en-GB" dirty="0"/>
              <a:t> del av..” </a:t>
            </a:r>
            <a:r>
              <a:rPr lang="en-GB" dirty="0" err="1"/>
              <a:t>har</a:t>
            </a:r>
            <a:r>
              <a:rPr lang="en-GB" dirty="0"/>
              <a:t> typsnittet </a:t>
            </a:r>
          </a:p>
          <a:p>
            <a:r>
              <a:rPr lang="en-GB" dirty="0"/>
              <a:t>Montserrat Bold och bakgrunden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rött</a:t>
            </a:r>
            <a:r>
              <a:rPr lang="en-GB" dirty="0"/>
              <a:t>/KIBF:s logga heter RGB 209/36/33.</a:t>
            </a:r>
          </a:p>
        </p:txBody>
      </p:sp>
    </p:spTree>
    <p:extLst>
      <p:ext uri="{BB962C8B-B14F-4D97-AF65-F5344CB8AC3E}">
        <p14:creationId xmlns:p14="http://schemas.microsoft.com/office/powerpoint/2010/main" val="4953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F9DC9FA6-8E23-6A47-BABE-91F1CDF910CF}"/>
              </a:ext>
            </a:extLst>
          </p:cNvPr>
          <p:cNvSpPr/>
          <p:nvPr/>
        </p:nvSpPr>
        <p:spPr>
          <a:xfrm>
            <a:off x="6159792" y="1186039"/>
            <a:ext cx="3960000" cy="954000"/>
          </a:xfrm>
          <a:prstGeom prst="rect">
            <a:avLst/>
          </a:prstGeom>
          <a:solidFill>
            <a:srgbClr val="D12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AE4BD7-C4CD-2742-A8B6-BFFD25B6C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6687" y="1278909"/>
            <a:ext cx="2447764" cy="66263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sv-SE" sz="1600" b="1" dirty="0">
                <a:solidFill>
                  <a:schemeClr val="bg1"/>
                </a:solidFill>
                <a:latin typeface="Montserrat" pitchFamily="2" charset="77"/>
              </a:rPr>
              <a:t>En del av</a:t>
            </a:r>
            <a:br>
              <a:rPr lang="sv-SE" sz="1600" b="1" dirty="0">
                <a:solidFill>
                  <a:schemeClr val="bg1"/>
                </a:solidFill>
                <a:latin typeface="Montserrat" pitchFamily="2" charset="77"/>
              </a:rPr>
            </a:br>
            <a:r>
              <a:rPr lang="sv-SE" sz="1600" b="1" dirty="0">
                <a:solidFill>
                  <a:schemeClr val="bg1"/>
                </a:solidFill>
                <a:latin typeface="Montserrat" pitchFamily="2" charset="77"/>
              </a:rPr>
              <a:t>Svensk Innebandy</a:t>
            </a:r>
          </a:p>
        </p:txBody>
      </p:sp>
      <p:pic>
        <p:nvPicPr>
          <p:cNvPr id="19" name="Picture 2" descr="https://www.innebandy.se/media/4997/svensk-innebandy-logo-sol-neg.png">
            <a:extLst>
              <a:ext uri="{FF2B5EF4-FFF2-40B4-BE49-F238E27FC236}">
                <a16:creationId xmlns:a16="http://schemas.microsoft.com/office/drawing/2014/main" id="{F2C40488-5E1C-9B4A-A7C9-641F7D3DA8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60"/>
          <a:stretch/>
        </p:blipFill>
        <p:spPr bwMode="auto">
          <a:xfrm>
            <a:off x="6541769" y="1256515"/>
            <a:ext cx="662846" cy="760389"/>
          </a:xfrm>
          <a:prstGeom prst="rect">
            <a:avLst/>
          </a:prstGeom>
          <a:solidFill>
            <a:srgbClr val="D12421"/>
          </a:solidFill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72A03EE-338F-A24E-8AF8-FB148D9F5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749" y="1186041"/>
            <a:ext cx="3960000" cy="95287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2892182-DFD0-F840-A16D-FB5A1F11F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640" y="2792326"/>
            <a:ext cx="2250975" cy="2661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3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AE4BD7-C4CD-2742-A8B6-BFFD25B6C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4014" y="3895483"/>
            <a:ext cx="6017082" cy="1542605"/>
          </a:xfrm>
        </p:spPr>
        <p:txBody>
          <a:bodyPr>
            <a:normAutofit/>
          </a:bodyPr>
          <a:lstStyle/>
          <a:p>
            <a:pPr algn="l"/>
            <a:r>
              <a:rPr lang="sv-SE" sz="3200" b="1" dirty="0">
                <a:solidFill>
                  <a:schemeClr val="bg1"/>
                </a:solidFill>
                <a:latin typeface="Montserrat" pitchFamily="2" charset="77"/>
              </a:rPr>
              <a:t>En del av</a:t>
            </a:r>
            <a:br>
              <a:rPr lang="sv-SE" sz="3200" b="1" dirty="0">
                <a:solidFill>
                  <a:schemeClr val="bg1"/>
                </a:solidFill>
                <a:latin typeface="Montserrat" pitchFamily="2" charset="77"/>
              </a:rPr>
            </a:br>
            <a:br>
              <a:rPr lang="sv-SE" sz="3200" b="1" dirty="0">
                <a:solidFill>
                  <a:schemeClr val="bg1"/>
                </a:solidFill>
                <a:latin typeface="Montserrat" pitchFamily="2" charset="77"/>
              </a:rPr>
            </a:br>
            <a:r>
              <a:rPr lang="sv-SE" sz="3200" b="1" dirty="0">
                <a:solidFill>
                  <a:schemeClr val="bg1"/>
                </a:solidFill>
                <a:latin typeface="Montserrat" pitchFamily="2" charset="77"/>
              </a:rPr>
              <a:t>Svensk Innebandy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8DB4DDF7-8627-B646-A097-6BDF3834D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8320"/>
            <a:ext cx="12192000" cy="293370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C195D46-5F83-1B45-9219-B8AF7A4C2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397"/>
            <a:ext cx="121920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7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>
            <a:extLst>
              <a:ext uri="{FF2B5EF4-FFF2-40B4-BE49-F238E27FC236}">
                <a16:creationId xmlns:a16="http://schemas.microsoft.com/office/drawing/2014/main" id="{55750AC3-95FF-4A49-B884-07EF918DA3C1}"/>
              </a:ext>
            </a:extLst>
          </p:cNvPr>
          <p:cNvGrpSpPr/>
          <p:nvPr/>
        </p:nvGrpSpPr>
        <p:grpSpPr>
          <a:xfrm>
            <a:off x="926925" y="388308"/>
            <a:ext cx="10396603" cy="2229633"/>
            <a:chOff x="926925" y="388308"/>
            <a:chExt cx="10396603" cy="2229633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3419C0AD-08E3-2445-90A5-81FC26E90EA1}"/>
                </a:ext>
              </a:extLst>
            </p:cNvPr>
            <p:cNvSpPr/>
            <p:nvPr/>
          </p:nvSpPr>
          <p:spPr>
            <a:xfrm>
              <a:off x="926925" y="388308"/>
              <a:ext cx="10396603" cy="2229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dirty="0">
                  <a:solidFill>
                    <a:schemeClr val="tx1"/>
                  </a:solidFill>
                  <a:latin typeface="Myriad Web" panose="020B0503030403020204" pitchFamily="34" charset="77"/>
                </a:rPr>
                <a:t>Kristinehamns IBF</a:t>
              </a: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FFBCB809-5EA9-A346-801A-C00EB36A2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6145" y="764935"/>
              <a:ext cx="1359478" cy="1607300"/>
            </a:xfrm>
            <a:prstGeom prst="rect">
              <a:avLst/>
            </a:prstGeom>
            <a:noFill/>
          </p:spPr>
        </p:pic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8E0D6194-CDB9-C841-8157-42A5686C289C}"/>
              </a:ext>
            </a:extLst>
          </p:cNvPr>
          <p:cNvGrpSpPr/>
          <p:nvPr/>
        </p:nvGrpSpPr>
        <p:grpSpPr>
          <a:xfrm>
            <a:off x="926925" y="3233803"/>
            <a:ext cx="10396603" cy="2229633"/>
            <a:chOff x="926925" y="3233803"/>
            <a:chExt cx="10396603" cy="2229633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C09CE060-F973-934B-A569-4CF904056C91}"/>
                </a:ext>
              </a:extLst>
            </p:cNvPr>
            <p:cNvSpPr/>
            <p:nvPr/>
          </p:nvSpPr>
          <p:spPr>
            <a:xfrm>
              <a:off x="926925" y="3233803"/>
              <a:ext cx="10396603" cy="2229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dirty="0">
                  <a:solidFill>
                    <a:schemeClr val="tx1"/>
                  </a:solidFill>
                  <a:latin typeface="Myriad Pro" panose="020B0703030403020204" pitchFamily="34" charset="0"/>
                </a:rPr>
                <a:t>Kristinehamns IBF</a:t>
              </a:r>
            </a:p>
          </p:txBody>
        </p:sp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12B7D5FB-A5F6-5A41-8447-4AE35E7FD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6145" y="3610430"/>
              <a:ext cx="1359478" cy="16073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969794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49</Words>
  <Application>Microsoft Macintosh PowerPoint</Application>
  <PresentationFormat>Bredbild</PresentationFormat>
  <Paragraphs>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Myriad Pro</vt:lpstr>
      <vt:lpstr>Myriad Web</vt:lpstr>
      <vt:lpstr>Office-tema</vt:lpstr>
      <vt:lpstr>En del av  Svensk Innebandy</vt:lpstr>
      <vt:lpstr>En del av Svensk Innebandy</vt:lpstr>
      <vt:lpstr>En del av  Svensk Innebandy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del av</dc:title>
  <dc:creator>Microsoft Office User</dc:creator>
  <cp:lastModifiedBy>Microsoft Office User</cp:lastModifiedBy>
  <cp:revision>9</cp:revision>
  <dcterms:created xsi:type="dcterms:W3CDTF">2018-10-05T14:56:18Z</dcterms:created>
  <dcterms:modified xsi:type="dcterms:W3CDTF">2019-09-11T13:28:19Z</dcterms:modified>
</cp:coreProperties>
</file>