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6" r:id="rId4"/>
    <p:sldId id="259" r:id="rId5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12421"/>
    <a:srgbClr val="D12321"/>
    <a:srgbClr val="C62814"/>
    <a:srgbClr val="C72814"/>
    <a:srgbClr val="C32814"/>
    <a:srgbClr val="C52814"/>
    <a:srgbClr val="CA2814"/>
    <a:srgbClr val="BE2814"/>
    <a:srgbClr val="C82814"/>
    <a:srgbClr val="C828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06"/>
    <p:restoredTop sz="93022"/>
  </p:normalViewPr>
  <p:slideViewPr>
    <p:cSldViewPr snapToGrid="0" snapToObjects="1">
      <p:cViewPr>
        <p:scale>
          <a:sx n="102" d="100"/>
          <a:sy n="102" d="100"/>
        </p:scale>
        <p:origin x="200" y="5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09DAC17-1DA9-BA48-86CC-D3E3BFF9393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A44AF2F-096B-384F-92A1-70A3A1E1D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C89C22-4E39-AE4C-9FBA-23ABA8BD0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4E3530E-202E-FA48-84D2-91E89CA2B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89F47548-B163-CE43-8135-B065519D61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886090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06F7A79-40D6-4746-86E4-CB43021AA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8BF1096-D909-FA4C-B9CE-5ED9BACDFD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BB5BEE9-EF88-5D4C-8C55-676D9DC5FB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706999A-20E2-094B-9051-C95C8D521E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F656765-18B0-1C4B-AE72-FDB159FF7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49325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A75C1307-2DC7-924C-8653-BCF8D36FA3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B0B36C23-0221-934D-91A5-570DEF2B2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491AB14-AFD5-1F44-9315-A605F5708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DEC6DBF-EA3D-F746-B42E-CAA88F8C1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9E4A215-B2C6-B84C-A3CC-E21DEDCAE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73783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D9A5651-950B-F344-88ED-2B3E8BA3A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920449F-B864-E149-A209-DBDBD46E33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5CA213B5-401A-EF4A-875D-70FDE7A07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686F4D7-8988-7F47-B7F8-51DFE64E58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58FFC45D-FB9E-FD4D-B3DF-6CDCD7774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978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C0501CE-020D-AE49-A189-1B64A84BB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E9AD9E0D-C364-844F-82AC-C3AEF94554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8C8572D-1221-244A-ABF7-E3D369A4C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80ED1B3E-D090-FB45-B42E-D517ACCD3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C2703E7-0DB6-B24A-B409-9E41C1262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9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A094FAF-EDE4-C74C-B940-D93671B522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0307401-B13C-9846-B559-B6D38C94F1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AA621C34-1D97-494D-8B5D-DD863391FA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BCE160E6-12F0-254F-8B6C-ADD1B15BD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5F15F60-1B38-C94B-8DE0-C090C4BF56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37983B26-B7BA-6141-97C3-06F5FEBFF9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51702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33BD706-FCD9-2D4D-88BC-A9C2D8F516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F2770E9-4EF6-7249-B4DC-67BD45576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6ECB052-9015-E244-89F0-EAEDE37287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0FCEA621-0628-A143-ABAA-1A202A0DFE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2D474E08-6E0F-F243-8B50-40C333C136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868065F7-EB20-2147-B1CF-7B57A03310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3122CF95-8697-D94A-9850-3A21894F0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850C3346-AC10-3049-93D2-CF352DACF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81453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BD8A557-FC3C-3345-805E-05EF296043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22E6E41-25B2-A14B-A606-3682697FB6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31AD42A-57D1-184D-9D15-696A311ED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1F3859F-1E0D-1E42-9C07-9B374FDE34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68730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79C67D40-D1BB-6D43-B104-4287E478A9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8DF35A98-2559-864A-97BB-8F51CCD43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A2F8C3BF-ECA6-9640-8438-16A3047A3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82987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15090F9-00C9-994A-BD19-E38E1078C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E40C6C4E-E884-2348-AB9B-60EC79970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1857B45E-3A42-4C48-8749-08EB935AB3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F267FB2-9614-9849-9AD4-91750BD00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5B3BAE7E-A8B0-5E4F-9E22-24777A834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4A7A1011-8D90-4342-A9E0-1B3B9C751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760828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3B7F04-80D8-2742-9941-304E25F39A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0E3248DA-E086-8D43-9F56-B5E5B796C3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F1AAF913-AB1D-8A47-91F8-4F4DEBB31B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F371F75D-2B4B-2E4F-ABB3-F0441FF7B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962E9694-7433-CA4B-BCA9-F3658E865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7320D80-674D-B44B-8AE2-E032002598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99653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DDC82ABE-A66A-B048-9B11-D47CEF71F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D244DCE5-79EF-274D-AE00-0BA3BC5977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sv-SE"/>
              <a:t>Redigera format för bakgrundstext
Nivå två
Nivå tre
Nivå fyra
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5C5BE3D-A273-9049-B2C4-8C8947554F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4FDF2-0B02-0A4C-8CBA-619EB61663C8}" type="datetimeFigureOut">
              <a:rPr lang="sv-SE" smtClean="0"/>
              <a:t>2019-09-11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63AB16D-FD41-904A-893F-76C824EC37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C552F4B-9494-924B-861E-8AEB894BD5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582FB-FECC-594E-957D-B4CC392B71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54533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F9DC9FA6-8E23-6A47-BABE-91F1CDF910CF}"/>
              </a:ext>
            </a:extLst>
          </p:cNvPr>
          <p:cNvSpPr/>
          <p:nvPr/>
        </p:nvSpPr>
        <p:spPr>
          <a:xfrm>
            <a:off x="949854" y="492188"/>
            <a:ext cx="10512717" cy="5059244"/>
          </a:xfrm>
          <a:prstGeom prst="rect">
            <a:avLst/>
          </a:prstGeom>
          <a:solidFill>
            <a:srgbClr val="D1242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2AE4BD7-C4CD-2742-A8B6-BFFD25B6C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03567" y="3732951"/>
            <a:ext cx="6017082" cy="1053620"/>
          </a:xfrm>
        </p:spPr>
        <p:txBody>
          <a:bodyPr>
            <a:normAutofit/>
          </a:bodyPr>
          <a:lstStyle/>
          <a:p>
            <a:pPr algn="l">
              <a:lnSpc>
                <a:spcPts val="1900"/>
              </a:lnSpc>
            </a:pPr>
            <a:r>
              <a:rPr lang="sv-SE" sz="2800" b="1" dirty="0">
                <a:solidFill>
                  <a:schemeClr val="bg1"/>
                </a:solidFill>
                <a:latin typeface="Montserrat" pitchFamily="2" charset="77"/>
              </a:rPr>
              <a:t>En del av</a:t>
            </a:r>
            <a:br>
              <a:rPr lang="sv-SE" sz="2800" b="1" dirty="0">
                <a:solidFill>
                  <a:schemeClr val="bg1"/>
                </a:solidFill>
                <a:latin typeface="Montserrat" pitchFamily="2" charset="77"/>
              </a:rPr>
            </a:br>
            <a:br>
              <a:rPr lang="sv-SE" sz="2800" b="1" dirty="0">
                <a:solidFill>
                  <a:schemeClr val="bg1"/>
                </a:solidFill>
                <a:latin typeface="Montserrat" pitchFamily="2" charset="77"/>
              </a:rPr>
            </a:br>
            <a:r>
              <a:rPr lang="sv-SE" sz="2800" b="1" dirty="0">
                <a:solidFill>
                  <a:schemeClr val="bg1"/>
                </a:solidFill>
                <a:latin typeface="Montserrat" pitchFamily="2" charset="77"/>
              </a:rPr>
              <a:t>Svensk Innebandy</a:t>
            </a:r>
          </a:p>
        </p:txBody>
      </p:sp>
      <p:pic>
        <p:nvPicPr>
          <p:cNvPr id="19" name="Picture 2" descr="https://www.innebandy.se/media/4997/svensk-innebandy-logo-sol-neg.png">
            <a:extLst>
              <a:ext uri="{FF2B5EF4-FFF2-40B4-BE49-F238E27FC236}">
                <a16:creationId xmlns:a16="http://schemas.microsoft.com/office/drawing/2014/main" id="{F2C40488-5E1C-9B4A-A7C9-641F7D3DA8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260"/>
          <a:stretch/>
        </p:blipFill>
        <p:spPr bwMode="auto">
          <a:xfrm>
            <a:off x="1354595" y="3378383"/>
            <a:ext cx="1536629" cy="1762757"/>
          </a:xfrm>
          <a:prstGeom prst="rect">
            <a:avLst/>
          </a:prstGeom>
          <a:solidFill>
            <a:srgbClr val="D12421"/>
          </a:solidFill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04A6009D-BAAA-214B-A1D0-376F60F1C9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855" y="492187"/>
            <a:ext cx="10512716" cy="2529622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FA101E9F-B5EE-2A46-91FE-0B9B27F743D0}"/>
              </a:ext>
            </a:extLst>
          </p:cNvPr>
          <p:cNvSpPr/>
          <p:nvPr/>
        </p:nvSpPr>
        <p:spPr>
          <a:xfrm>
            <a:off x="949854" y="5852282"/>
            <a:ext cx="1002652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Texten </a:t>
            </a:r>
            <a:r>
              <a:rPr lang="en-GB" dirty="0" err="1"/>
              <a:t>i</a:t>
            </a:r>
            <a:r>
              <a:rPr lang="en-GB" dirty="0"/>
              <a:t> Kristinehamns IBF heter Myriad Web och Myriad Pro </a:t>
            </a:r>
            <a:r>
              <a:rPr lang="en-GB" dirty="0" err="1"/>
              <a:t>för</a:t>
            </a:r>
            <a:r>
              <a:rPr lang="en-GB" dirty="0"/>
              <a:t> </a:t>
            </a:r>
            <a:r>
              <a:rPr lang="en-GB" dirty="0" err="1"/>
              <a:t>tjockare</a:t>
            </a:r>
            <a:r>
              <a:rPr lang="en-GB" dirty="0"/>
              <a:t> text. ”</a:t>
            </a:r>
            <a:r>
              <a:rPr lang="en-GB" dirty="0" err="1"/>
              <a:t>En</a:t>
            </a:r>
            <a:r>
              <a:rPr lang="en-GB" dirty="0"/>
              <a:t> del av..” </a:t>
            </a:r>
            <a:r>
              <a:rPr lang="en-GB" dirty="0" err="1"/>
              <a:t>har</a:t>
            </a:r>
            <a:r>
              <a:rPr lang="en-GB" dirty="0"/>
              <a:t> typsnittet </a:t>
            </a:r>
          </a:p>
          <a:p>
            <a:r>
              <a:rPr lang="en-GB" dirty="0"/>
              <a:t>Montserrat Bold och bakgrunden </a:t>
            </a:r>
            <a:r>
              <a:rPr lang="en-GB" dirty="0" err="1"/>
              <a:t>i</a:t>
            </a:r>
            <a:r>
              <a:rPr lang="en-GB" dirty="0"/>
              <a:t> </a:t>
            </a:r>
            <a:r>
              <a:rPr lang="en-GB" dirty="0" err="1"/>
              <a:t>rött</a:t>
            </a:r>
            <a:r>
              <a:rPr lang="en-GB" dirty="0"/>
              <a:t>/KIBF:s logga heter RGB 209/36/33.</a:t>
            </a:r>
          </a:p>
        </p:txBody>
      </p:sp>
    </p:spTree>
    <p:extLst>
      <p:ext uri="{BB962C8B-B14F-4D97-AF65-F5344CB8AC3E}">
        <p14:creationId xmlns:p14="http://schemas.microsoft.com/office/powerpoint/2010/main" val="495310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ktangel 16">
            <a:extLst>
              <a:ext uri="{FF2B5EF4-FFF2-40B4-BE49-F238E27FC236}">
                <a16:creationId xmlns:a16="http://schemas.microsoft.com/office/drawing/2014/main" id="{F9DC9FA6-8E23-6A47-BABE-91F1CDF910CF}"/>
              </a:ext>
            </a:extLst>
          </p:cNvPr>
          <p:cNvSpPr/>
          <p:nvPr/>
        </p:nvSpPr>
        <p:spPr>
          <a:xfrm>
            <a:off x="6159792" y="1186039"/>
            <a:ext cx="3960000" cy="954000"/>
          </a:xfrm>
          <a:prstGeom prst="rect">
            <a:avLst/>
          </a:prstGeom>
          <a:solidFill>
            <a:srgbClr val="D123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2AE4BD7-C4CD-2742-A8B6-BFFD25B6C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26687" y="1278909"/>
            <a:ext cx="2447764" cy="662633"/>
          </a:xfrm>
        </p:spPr>
        <p:txBody>
          <a:bodyPr>
            <a:normAutofit/>
          </a:bodyPr>
          <a:lstStyle/>
          <a:p>
            <a:pPr algn="l">
              <a:lnSpc>
                <a:spcPct val="100000"/>
              </a:lnSpc>
            </a:pPr>
            <a:r>
              <a:rPr lang="sv-SE" sz="1600" b="1" dirty="0">
                <a:solidFill>
                  <a:schemeClr val="bg1"/>
                </a:solidFill>
                <a:latin typeface="Montserrat" pitchFamily="2" charset="77"/>
              </a:rPr>
              <a:t>En del av</a:t>
            </a:r>
            <a:br>
              <a:rPr lang="sv-SE" sz="1600" b="1" dirty="0">
                <a:solidFill>
                  <a:schemeClr val="bg1"/>
                </a:solidFill>
                <a:latin typeface="Montserrat" pitchFamily="2" charset="77"/>
              </a:rPr>
            </a:br>
            <a:r>
              <a:rPr lang="sv-SE" sz="1600" b="1" dirty="0">
                <a:solidFill>
                  <a:schemeClr val="bg1"/>
                </a:solidFill>
                <a:latin typeface="Montserrat" pitchFamily="2" charset="77"/>
              </a:rPr>
              <a:t>Svensk Innebandy</a:t>
            </a:r>
          </a:p>
        </p:txBody>
      </p:sp>
      <p:pic>
        <p:nvPicPr>
          <p:cNvPr id="19" name="Picture 2" descr="https://www.innebandy.se/media/4997/svensk-innebandy-logo-sol-neg.png">
            <a:extLst>
              <a:ext uri="{FF2B5EF4-FFF2-40B4-BE49-F238E27FC236}">
                <a16:creationId xmlns:a16="http://schemas.microsoft.com/office/drawing/2014/main" id="{F2C40488-5E1C-9B4A-A7C9-641F7D3DA87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260"/>
          <a:stretch/>
        </p:blipFill>
        <p:spPr bwMode="auto">
          <a:xfrm>
            <a:off x="6541769" y="1256515"/>
            <a:ext cx="662846" cy="760389"/>
          </a:xfrm>
          <a:prstGeom prst="rect">
            <a:avLst/>
          </a:prstGeom>
          <a:solidFill>
            <a:srgbClr val="D12421"/>
          </a:solidFill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772A03EE-338F-A24E-8AF8-FB148D9F5E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30749" y="1186041"/>
            <a:ext cx="3960000" cy="952875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82892182-DFD0-F840-A16D-FB5A1F11FA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3640" y="2792326"/>
            <a:ext cx="2250975" cy="266130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6330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AE4BD7-C4CD-2742-A8B6-BFFD25B6C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44014" y="3895483"/>
            <a:ext cx="6017082" cy="1542605"/>
          </a:xfrm>
        </p:spPr>
        <p:txBody>
          <a:bodyPr>
            <a:normAutofit/>
          </a:bodyPr>
          <a:lstStyle/>
          <a:p>
            <a:pPr algn="l"/>
            <a:r>
              <a:rPr lang="sv-SE" sz="3200" b="1" dirty="0">
                <a:solidFill>
                  <a:schemeClr val="bg1"/>
                </a:solidFill>
                <a:latin typeface="Montserrat" pitchFamily="2" charset="77"/>
              </a:rPr>
              <a:t>En del av</a:t>
            </a:r>
            <a:br>
              <a:rPr lang="sv-SE" sz="3200" b="1" dirty="0">
                <a:solidFill>
                  <a:schemeClr val="bg1"/>
                </a:solidFill>
                <a:latin typeface="Montserrat" pitchFamily="2" charset="77"/>
              </a:rPr>
            </a:br>
            <a:br>
              <a:rPr lang="sv-SE" sz="3200" b="1" dirty="0">
                <a:solidFill>
                  <a:schemeClr val="bg1"/>
                </a:solidFill>
                <a:latin typeface="Montserrat" pitchFamily="2" charset="77"/>
              </a:rPr>
            </a:br>
            <a:r>
              <a:rPr lang="sv-SE" sz="3200" b="1" dirty="0">
                <a:solidFill>
                  <a:schemeClr val="bg1"/>
                </a:solidFill>
                <a:latin typeface="Montserrat" pitchFamily="2" charset="77"/>
              </a:rPr>
              <a:t>Svensk Innebandy</a:t>
            </a:r>
          </a:p>
        </p:txBody>
      </p:sp>
      <p:pic>
        <p:nvPicPr>
          <p:cNvPr id="15" name="Bildobjekt 14">
            <a:extLst>
              <a:ext uri="{FF2B5EF4-FFF2-40B4-BE49-F238E27FC236}">
                <a16:creationId xmlns:a16="http://schemas.microsoft.com/office/drawing/2014/main" id="{8DB4DDF7-8627-B646-A097-6BDF3834D3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28320"/>
            <a:ext cx="12192000" cy="2933700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BC195D46-5F83-1B45-9219-B8AF7A4C2A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6397"/>
            <a:ext cx="12192000" cy="293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2975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 8">
            <a:extLst>
              <a:ext uri="{FF2B5EF4-FFF2-40B4-BE49-F238E27FC236}">
                <a16:creationId xmlns:a16="http://schemas.microsoft.com/office/drawing/2014/main" id="{55750AC3-95FF-4A49-B884-07EF918DA3C1}"/>
              </a:ext>
            </a:extLst>
          </p:cNvPr>
          <p:cNvGrpSpPr/>
          <p:nvPr/>
        </p:nvGrpSpPr>
        <p:grpSpPr>
          <a:xfrm>
            <a:off x="926925" y="388308"/>
            <a:ext cx="10396603" cy="2229633"/>
            <a:chOff x="926925" y="388308"/>
            <a:chExt cx="10396603" cy="2229633"/>
          </a:xfrm>
        </p:grpSpPr>
        <p:sp>
          <p:nvSpPr>
            <p:cNvPr id="5" name="Rektangel 4">
              <a:extLst>
                <a:ext uri="{FF2B5EF4-FFF2-40B4-BE49-F238E27FC236}">
                  <a16:creationId xmlns:a16="http://schemas.microsoft.com/office/drawing/2014/main" id="{3419C0AD-08E3-2445-90A5-81FC26E90EA1}"/>
                </a:ext>
              </a:extLst>
            </p:cNvPr>
            <p:cNvSpPr/>
            <p:nvPr/>
          </p:nvSpPr>
          <p:spPr>
            <a:xfrm>
              <a:off x="926925" y="388308"/>
              <a:ext cx="10396603" cy="2229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dirty="0">
                  <a:solidFill>
                    <a:schemeClr val="tx1"/>
                  </a:solidFill>
                  <a:latin typeface="Myriad Web" panose="020B0503030403020204" pitchFamily="34" charset="77"/>
                </a:rPr>
                <a:t>Kristinehamns IBF</a:t>
              </a:r>
            </a:p>
          </p:txBody>
        </p:sp>
        <p:pic>
          <p:nvPicPr>
            <p:cNvPr id="4" name="Bildobjekt 3">
              <a:extLst>
                <a:ext uri="{FF2B5EF4-FFF2-40B4-BE49-F238E27FC236}">
                  <a16:creationId xmlns:a16="http://schemas.microsoft.com/office/drawing/2014/main" id="{FFBCB809-5EA9-A346-801A-C00EB36A243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46145" y="764935"/>
              <a:ext cx="1359478" cy="1607300"/>
            </a:xfrm>
            <a:prstGeom prst="rect">
              <a:avLst/>
            </a:prstGeom>
            <a:noFill/>
          </p:spPr>
        </p:pic>
      </p:grpSp>
      <p:grpSp>
        <p:nvGrpSpPr>
          <p:cNvPr id="8" name="Grupp 7">
            <a:extLst>
              <a:ext uri="{FF2B5EF4-FFF2-40B4-BE49-F238E27FC236}">
                <a16:creationId xmlns:a16="http://schemas.microsoft.com/office/drawing/2014/main" id="{8E0D6194-CDB9-C841-8157-42A5686C289C}"/>
              </a:ext>
            </a:extLst>
          </p:cNvPr>
          <p:cNvGrpSpPr/>
          <p:nvPr/>
        </p:nvGrpSpPr>
        <p:grpSpPr>
          <a:xfrm>
            <a:off x="926925" y="3233803"/>
            <a:ext cx="10396603" cy="2229633"/>
            <a:chOff x="926925" y="3233803"/>
            <a:chExt cx="10396603" cy="2229633"/>
          </a:xfrm>
        </p:grpSpPr>
        <p:sp>
          <p:nvSpPr>
            <p:cNvPr id="6" name="Rektangel 5">
              <a:extLst>
                <a:ext uri="{FF2B5EF4-FFF2-40B4-BE49-F238E27FC236}">
                  <a16:creationId xmlns:a16="http://schemas.microsoft.com/office/drawing/2014/main" id="{C09CE060-F973-934B-A569-4CF904056C91}"/>
                </a:ext>
              </a:extLst>
            </p:cNvPr>
            <p:cNvSpPr/>
            <p:nvPr/>
          </p:nvSpPr>
          <p:spPr>
            <a:xfrm>
              <a:off x="926925" y="3233803"/>
              <a:ext cx="10396603" cy="222963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5400" dirty="0">
                  <a:solidFill>
                    <a:schemeClr val="tx1"/>
                  </a:solidFill>
                  <a:latin typeface="Myriad Pro" panose="020B0703030403020204" pitchFamily="34" charset="0"/>
                </a:rPr>
                <a:t>Kristinehamns IBF</a:t>
              </a:r>
            </a:p>
          </p:txBody>
        </p:sp>
        <p:pic>
          <p:nvPicPr>
            <p:cNvPr id="7" name="Bildobjekt 6">
              <a:extLst>
                <a:ext uri="{FF2B5EF4-FFF2-40B4-BE49-F238E27FC236}">
                  <a16:creationId xmlns:a16="http://schemas.microsoft.com/office/drawing/2014/main" id="{12B7D5FB-A5F6-5A41-8447-4AE35E7FDB9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346145" y="3610430"/>
              <a:ext cx="1359478" cy="1607300"/>
            </a:xfrm>
            <a:prstGeom prst="rect">
              <a:avLst/>
            </a:prstGeom>
            <a:noFill/>
          </p:spPr>
        </p:pic>
      </p:grpSp>
    </p:spTree>
    <p:extLst>
      <p:ext uri="{BB962C8B-B14F-4D97-AF65-F5344CB8AC3E}">
        <p14:creationId xmlns:p14="http://schemas.microsoft.com/office/powerpoint/2010/main" val="29697945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49</Words>
  <Application>Microsoft Macintosh PowerPoint</Application>
  <PresentationFormat>Bredbild</PresentationFormat>
  <Paragraphs>7</Paragraphs>
  <Slides>4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Montserrat</vt:lpstr>
      <vt:lpstr>Myriad Pro</vt:lpstr>
      <vt:lpstr>Myriad Web</vt:lpstr>
      <vt:lpstr>Office-tema</vt:lpstr>
      <vt:lpstr>En del av  Svensk Innebandy</vt:lpstr>
      <vt:lpstr>En del av Svensk Innebandy</vt:lpstr>
      <vt:lpstr>En del av  Svensk Innebandy</vt:lpstr>
      <vt:lpstr>PowerPoint-presentation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 del av</dc:title>
  <dc:creator>Microsoft Office User</dc:creator>
  <cp:lastModifiedBy>Microsoft Office User</cp:lastModifiedBy>
  <cp:revision>9</cp:revision>
  <dcterms:created xsi:type="dcterms:W3CDTF">2018-10-05T14:56:18Z</dcterms:created>
  <dcterms:modified xsi:type="dcterms:W3CDTF">2019-09-11T13:28:19Z</dcterms:modified>
</cp:coreProperties>
</file>